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sldIdLst>
    <p:sldId id="298" r:id="rId4"/>
    <p:sldId id="268" r:id="rId5"/>
    <p:sldId id="261" r:id="rId6"/>
    <p:sldId id="295" r:id="rId7"/>
    <p:sldId id="269" r:id="rId8"/>
    <p:sldId id="270" r:id="rId9"/>
    <p:sldId id="299" r:id="rId10"/>
    <p:sldId id="300" r:id="rId11"/>
    <p:sldId id="272" r:id="rId12"/>
    <p:sldId id="273" r:id="rId13"/>
    <p:sldId id="274" r:id="rId14"/>
    <p:sldId id="275" r:id="rId15"/>
    <p:sldId id="289" r:id="rId16"/>
    <p:sldId id="301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B7C"/>
    <a:srgbClr val="8BD1BA"/>
    <a:srgbClr val="68C4A5"/>
    <a:srgbClr val="2D715A"/>
    <a:srgbClr val="378D70"/>
    <a:srgbClr val="92D050"/>
    <a:srgbClr val="CA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8603" autoAdjust="0"/>
  </p:normalViewPr>
  <p:slideViewPr>
    <p:cSldViewPr>
      <p:cViewPr varScale="1">
        <p:scale>
          <a:sx n="101" d="100"/>
          <a:sy n="101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70509-D6A5-411A-935D-13554FD2954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AECD3E-AD63-4107-BF68-526F34A1DDF6}">
      <dgm:prSet phldrT="[Text]" custT="1"/>
      <dgm:spPr>
        <a:solidFill>
          <a:srgbClr val="8BD1BA"/>
        </a:solidFill>
      </dgm:spPr>
      <dgm:t>
        <a:bodyPr/>
        <a:lstStyle/>
        <a:p>
          <a:r>
            <a:rPr lang="en-US" sz="2800" b="1" dirty="0" smtClean="0"/>
            <a:t>Purchase Text + Activation Code </a:t>
          </a:r>
          <a:endParaRPr lang="en-US" sz="2800" dirty="0"/>
        </a:p>
      </dgm:t>
    </dgm:pt>
    <dgm:pt modelId="{23A9EAB7-6F65-4BBD-A427-F0944A4CB35B}" type="parTrans" cxnId="{14486052-2456-4956-A548-13E526216E12}">
      <dgm:prSet/>
      <dgm:spPr/>
      <dgm:t>
        <a:bodyPr/>
        <a:lstStyle/>
        <a:p>
          <a:endParaRPr lang="en-US"/>
        </a:p>
      </dgm:t>
    </dgm:pt>
    <dgm:pt modelId="{E02CFE2F-44BD-40D7-B8E2-8ABC8E92CF7E}" type="sibTrans" cxnId="{14486052-2456-4956-A548-13E526216E12}">
      <dgm:prSet/>
      <dgm:spPr/>
      <dgm:t>
        <a:bodyPr/>
        <a:lstStyle/>
        <a:p>
          <a:endParaRPr lang="en-US"/>
        </a:p>
      </dgm:t>
    </dgm:pt>
    <dgm:pt modelId="{4EEEA33D-A182-44FE-8398-8C334C32525F}">
      <dgm:prSet phldrT="[Text]" custT="1"/>
      <dgm:spPr>
        <a:solidFill>
          <a:srgbClr val="68C4A5"/>
        </a:solidFill>
      </dgm:spPr>
      <dgm:t>
        <a:bodyPr/>
        <a:lstStyle/>
        <a:p>
          <a:r>
            <a:rPr lang="en-US" sz="2800" b="1" dirty="0" smtClean="0"/>
            <a:t>Register your Activation Code </a:t>
          </a:r>
          <a:endParaRPr lang="en-US" sz="2800" dirty="0"/>
        </a:p>
      </dgm:t>
    </dgm:pt>
    <dgm:pt modelId="{4852B8B4-2FCC-4E7F-B7E7-7E7C96B69482}" type="parTrans" cxnId="{6E5B862B-AF69-473D-B8C5-4A4CF4553095}">
      <dgm:prSet/>
      <dgm:spPr/>
      <dgm:t>
        <a:bodyPr/>
        <a:lstStyle/>
        <a:p>
          <a:endParaRPr lang="en-US"/>
        </a:p>
      </dgm:t>
    </dgm:pt>
    <dgm:pt modelId="{DCDF4D32-B6DE-4D4A-A4A9-418025CDC2B9}" type="sibTrans" cxnId="{6E5B862B-AF69-473D-B8C5-4A4CF4553095}">
      <dgm:prSet/>
      <dgm:spPr/>
      <dgm:t>
        <a:bodyPr/>
        <a:lstStyle/>
        <a:p>
          <a:endParaRPr lang="en-US"/>
        </a:p>
      </dgm:t>
    </dgm:pt>
    <dgm:pt modelId="{93994CBD-97FE-4284-A31D-91D3A2C864D8}">
      <dgm:prSet phldrT="[Text]" custT="1"/>
      <dgm:spPr>
        <a:solidFill>
          <a:srgbClr val="3D9B7C"/>
        </a:solidFill>
      </dgm:spPr>
      <dgm:t>
        <a:bodyPr/>
        <a:lstStyle/>
        <a:p>
          <a:r>
            <a:rPr lang="en-US" sz="2800" b="1" dirty="0" smtClean="0"/>
            <a:t>System Check and Login</a:t>
          </a:r>
          <a:endParaRPr lang="en-US" sz="2800" dirty="0"/>
        </a:p>
      </dgm:t>
    </dgm:pt>
    <dgm:pt modelId="{039C5AB4-28EF-4064-9354-BAB7C20C197E}" type="parTrans" cxnId="{3D466849-D408-4233-9FE4-164FF87BF505}">
      <dgm:prSet/>
      <dgm:spPr/>
      <dgm:t>
        <a:bodyPr/>
        <a:lstStyle/>
        <a:p>
          <a:endParaRPr lang="en-US"/>
        </a:p>
      </dgm:t>
    </dgm:pt>
    <dgm:pt modelId="{6F663D6C-AEEB-48BF-9BEA-A14205AB0276}" type="sibTrans" cxnId="{3D466849-D408-4233-9FE4-164FF87BF505}">
      <dgm:prSet/>
      <dgm:spPr/>
      <dgm:t>
        <a:bodyPr/>
        <a:lstStyle/>
        <a:p>
          <a:endParaRPr lang="en-US"/>
        </a:p>
      </dgm:t>
    </dgm:pt>
    <dgm:pt modelId="{5BB749C2-7BE0-4627-B728-4E7496F36A3E}">
      <dgm:prSet phldrT="[Text]" custT="1"/>
      <dgm:spPr>
        <a:solidFill>
          <a:srgbClr val="2D715A"/>
        </a:solidFill>
      </dgm:spPr>
      <dgm:t>
        <a:bodyPr/>
        <a:lstStyle/>
        <a:p>
          <a:r>
            <a:rPr lang="en-US" sz="2800" b="1" dirty="0" smtClean="0"/>
            <a:t>Call Tech Support w/any difficulties</a:t>
          </a:r>
          <a:endParaRPr lang="en-US" sz="2800" dirty="0"/>
        </a:p>
      </dgm:t>
    </dgm:pt>
    <dgm:pt modelId="{A11CBCE4-0E0B-4B2B-B28B-0C52DAA7FF24}" type="parTrans" cxnId="{AA6F4A4E-275F-437F-99A1-802B411C023D}">
      <dgm:prSet/>
      <dgm:spPr/>
      <dgm:t>
        <a:bodyPr/>
        <a:lstStyle/>
        <a:p>
          <a:endParaRPr lang="en-US"/>
        </a:p>
      </dgm:t>
    </dgm:pt>
    <dgm:pt modelId="{CB27BCB9-0047-495E-B007-A82BECAB1647}" type="sibTrans" cxnId="{AA6F4A4E-275F-437F-99A1-802B411C023D}">
      <dgm:prSet/>
      <dgm:spPr/>
      <dgm:t>
        <a:bodyPr/>
        <a:lstStyle/>
        <a:p>
          <a:endParaRPr lang="en-US"/>
        </a:p>
      </dgm:t>
    </dgm:pt>
    <dgm:pt modelId="{2B73D292-041D-4FA1-9BBD-312039BE3215}" type="pres">
      <dgm:prSet presAssocID="{AC670509-D6A5-411A-935D-13554FD295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A5E597-3249-44CC-9903-791D5C1AC056}" type="pres">
      <dgm:prSet presAssocID="{5BB749C2-7BE0-4627-B728-4E7496F36A3E}" presName="boxAndChildren" presStyleCnt="0"/>
      <dgm:spPr/>
    </dgm:pt>
    <dgm:pt modelId="{21287107-227C-4735-93D8-06A1F335B8B4}" type="pres">
      <dgm:prSet presAssocID="{5BB749C2-7BE0-4627-B728-4E7496F36A3E}" presName="parentTextBox" presStyleLbl="node1" presStyleIdx="0" presStyleCnt="4"/>
      <dgm:spPr/>
      <dgm:t>
        <a:bodyPr/>
        <a:lstStyle/>
        <a:p>
          <a:endParaRPr lang="en-US"/>
        </a:p>
      </dgm:t>
    </dgm:pt>
    <dgm:pt modelId="{F10B5FBC-A451-447E-946A-007B512BD310}" type="pres">
      <dgm:prSet presAssocID="{6F663D6C-AEEB-48BF-9BEA-A14205AB0276}" presName="sp" presStyleCnt="0"/>
      <dgm:spPr/>
    </dgm:pt>
    <dgm:pt modelId="{67326377-B3AC-4A5D-BF9B-EE09D0DC56D5}" type="pres">
      <dgm:prSet presAssocID="{93994CBD-97FE-4284-A31D-91D3A2C864D8}" presName="arrowAndChildren" presStyleCnt="0"/>
      <dgm:spPr/>
    </dgm:pt>
    <dgm:pt modelId="{D0DAB434-C585-4DF9-81F9-232BA20CFAF0}" type="pres">
      <dgm:prSet presAssocID="{93994CBD-97FE-4284-A31D-91D3A2C864D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2A03BE72-DD9D-4564-8A3D-47840A2BFFB3}" type="pres">
      <dgm:prSet presAssocID="{DCDF4D32-B6DE-4D4A-A4A9-418025CDC2B9}" presName="sp" presStyleCnt="0"/>
      <dgm:spPr/>
    </dgm:pt>
    <dgm:pt modelId="{6E9E4016-C25C-4035-8374-D22E3968B438}" type="pres">
      <dgm:prSet presAssocID="{4EEEA33D-A182-44FE-8398-8C334C32525F}" presName="arrowAndChildren" presStyleCnt="0"/>
      <dgm:spPr/>
    </dgm:pt>
    <dgm:pt modelId="{8527674A-9169-44CE-86D4-C31C53CE7079}" type="pres">
      <dgm:prSet presAssocID="{4EEEA33D-A182-44FE-8398-8C334C32525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389DDF77-7C10-4612-81A2-B94A1F84A3FD}" type="pres">
      <dgm:prSet presAssocID="{E02CFE2F-44BD-40D7-B8E2-8ABC8E92CF7E}" presName="sp" presStyleCnt="0"/>
      <dgm:spPr/>
    </dgm:pt>
    <dgm:pt modelId="{049DC5D5-637F-46B5-BF5D-04C901BA06F7}" type="pres">
      <dgm:prSet presAssocID="{2CAECD3E-AD63-4107-BF68-526F34A1DDF6}" presName="arrowAndChildren" presStyleCnt="0"/>
      <dgm:spPr/>
    </dgm:pt>
    <dgm:pt modelId="{DCE142DF-B84C-4504-A7AC-DAE2468700A0}" type="pres">
      <dgm:prSet presAssocID="{2CAECD3E-AD63-4107-BF68-526F34A1DDF6}" presName="parentTextArrow" presStyleLbl="node1" presStyleIdx="3" presStyleCnt="4" custLinFactNeighborY="-123"/>
      <dgm:spPr/>
      <dgm:t>
        <a:bodyPr/>
        <a:lstStyle/>
        <a:p>
          <a:endParaRPr lang="en-US"/>
        </a:p>
      </dgm:t>
    </dgm:pt>
  </dgm:ptLst>
  <dgm:cxnLst>
    <dgm:cxn modelId="{3D466849-D408-4233-9FE4-164FF87BF505}" srcId="{AC670509-D6A5-411A-935D-13554FD29548}" destId="{93994CBD-97FE-4284-A31D-91D3A2C864D8}" srcOrd="2" destOrd="0" parTransId="{039C5AB4-28EF-4064-9354-BAB7C20C197E}" sibTransId="{6F663D6C-AEEB-48BF-9BEA-A14205AB0276}"/>
    <dgm:cxn modelId="{AA6F4A4E-275F-437F-99A1-802B411C023D}" srcId="{AC670509-D6A5-411A-935D-13554FD29548}" destId="{5BB749C2-7BE0-4627-B728-4E7496F36A3E}" srcOrd="3" destOrd="0" parTransId="{A11CBCE4-0E0B-4B2B-B28B-0C52DAA7FF24}" sibTransId="{CB27BCB9-0047-495E-B007-A82BECAB1647}"/>
    <dgm:cxn modelId="{14486052-2456-4956-A548-13E526216E12}" srcId="{AC670509-D6A5-411A-935D-13554FD29548}" destId="{2CAECD3E-AD63-4107-BF68-526F34A1DDF6}" srcOrd="0" destOrd="0" parTransId="{23A9EAB7-6F65-4BBD-A427-F0944A4CB35B}" sibTransId="{E02CFE2F-44BD-40D7-B8E2-8ABC8E92CF7E}"/>
    <dgm:cxn modelId="{344160EE-6B88-4C01-AEE1-7BB2859D18F0}" type="presOf" srcId="{AC670509-D6A5-411A-935D-13554FD29548}" destId="{2B73D292-041D-4FA1-9BBD-312039BE3215}" srcOrd="0" destOrd="0" presId="urn:microsoft.com/office/officeart/2005/8/layout/process4"/>
    <dgm:cxn modelId="{6E5B862B-AF69-473D-B8C5-4A4CF4553095}" srcId="{AC670509-D6A5-411A-935D-13554FD29548}" destId="{4EEEA33D-A182-44FE-8398-8C334C32525F}" srcOrd="1" destOrd="0" parTransId="{4852B8B4-2FCC-4E7F-B7E7-7E7C96B69482}" sibTransId="{DCDF4D32-B6DE-4D4A-A4A9-418025CDC2B9}"/>
    <dgm:cxn modelId="{8451FB97-B068-478E-858D-4BA15AA25B71}" type="presOf" srcId="{5BB749C2-7BE0-4627-B728-4E7496F36A3E}" destId="{21287107-227C-4735-93D8-06A1F335B8B4}" srcOrd="0" destOrd="0" presId="urn:microsoft.com/office/officeart/2005/8/layout/process4"/>
    <dgm:cxn modelId="{59583EB0-FFF1-483D-9382-41D7E667E2EB}" type="presOf" srcId="{93994CBD-97FE-4284-A31D-91D3A2C864D8}" destId="{D0DAB434-C585-4DF9-81F9-232BA20CFAF0}" srcOrd="0" destOrd="0" presId="urn:microsoft.com/office/officeart/2005/8/layout/process4"/>
    <dgm:cxn modelId="{F6AE3B35-6F7C-46BB-823A-1EEDF39576B6}" type="presOf" srcId="{4EEEA33D-A182-44FE-8398-8C334C32525F}" destId="{8527674A-9169-44CE-86D4-C31C53CE7079}" srcOrd="0" destOrd="0" presId="urn:microsoft.com/office/officeart/2005/8/layout/process4"/>
    <dgm:cxn modelId="{D3E1196A-D83A-481E-8568-20DE636F61D1}" type="presOf" srcId="{2CAECD3E-AD63-4107-BF68-526F34A1DDF6}" destId="{DCE142DF-B84C-4504-A7AC-DAE2468700A0}" srcOrd="0" destOrd="0" presId="urn:microsoft.com/office/officeart/2005/8/layout/process4"/>
    <dgm:cxn modelId="{6A39139E-F113-484D-9374-B66FD112F9FA}" type="presParOf" srcId="{2B73D292-041D-4FA1-9BBD-312039BE3215}" destId="{7EA5E597-3249-44CC-9903-791D5C1AC056}" srcOrd="0" destOrd="0" presId="urn:microsoft.com/office/officeart/2005/8/layout/process4"/>
    <dgm:cxn modelId="{58E3D5E1-A84F-4480-887C-B38B25944396}" type="presParOf" srcId="{7EA5E597-3249-44CC-9903-791D5C1AC056}" destId="{21287107-227C-4735-93D8-06A1F335B8B4}" srcOrd="0" destOrd="0" presId="urn:microsoft.com/office/officeart/2005/8/layout/process4"/>
    <dgm:cxn modelId="{558DFF81-447A-4550-839B-1F5F4CBD2F02}" type="presParOf" srcId="{2B73D292-041D-4FA1-9BBD-312039BE3215}" destId="{F10B5FBC-A451-447E-946A-007B512BD310}" srcOrd="1" destOrd="0" presId="urn:microsoft.com/office/officeart/2005/8/layout/process4"/>
    <dgm:cxn modelId="{D0F369B3-D767-471F-A866-5CBD7E650487}" type="presParOf" srcId="{2B73D292-041D-4FA1-9BBD-312039BE3215}" destId="{67326377-B3AC-4A5D-BF9B-EE09D0DC56D5}" srcOrd="2" destOrd="0" presId="urn:microsoft.com/office/officeart/2005/8/layout/process4"/>
    <dgm:cxn modelId="{2D78D057-CED2-4B7E-B18F-DF21B5B1F75F}" type="presParOf" srcId="{67326377-B3AC-4A5D-BF9B-EE09D0DC56D5}" destId="{D0DAB434-C585-4DF9-81F9-232BA20CFAF0}" srcOrd="0" destOrd="0" presId="urn:microsoft.com/office/officeart/2005/8/layout/process4"/>
    <dgm:cxn modelId="{AA611F27-DACC-4D85-926C-906059777E9F}" type="presParOf" srcId="{2B73D292-041D-4FA1-9BBD-312039BE3215}" destId="{2A03BE72-DD9D-4564-8A3D-47840A2BFFB3}" srcOrd="3" destOrd="0" presId="urn:microsoft.com/office/officeart/2005/8/layout/process4"/>
    <dgm:cxn modelId="{51E96E23-2327-41E9-8E26-AF65FEDDC4FC}" type="presParOf" srcId="{2B73D292-041D-4FA1-9BBD-312039BE3215}" destId="{6E9E4016-C25C-4035-8374-D22E3968B438}" srcOrd="4" destOrd="0" presId="urn:microsoft.com/office/officeart/2005/8/layout/process4"/>
    <dgm:cxn modelId="{F2C8B701-661D-4844-9E5C-1B1426752289}" type="presParOf" srcId="{6E9E4016-C25C-4035-8374-D22E3968B438}" destId="{8527674A-9169-44CE-86D4-C31C53CE7079}" srcOrd="0" destOrd="0" presId="urn:microsoft.com/office/officeart/2005/8/layout/process4"/>
    <dgm:cxn modelId="{4F63EDCF-ABF7-4556-8315-0211511CDC92}" type="presParOf" srcId="{2B73D292-041D-4FA1-9BBD-312039BE3215}" destId="{389DDF77-7C10-4612-81A2-B94A1F84A3FD}" srcOrd="5" destOrd="0" presId="urn:microsoft.com/office/officeart/2005/8/layout/process4"/>
    <dgm:cxn modelId="{941FECAF-37A8-42FF-9F4A-56985E6B5D62}" type="presParOf" srcId="{2B73D292-041D-4FA1-9BBD-312039BE3215}" destId="{049DC5D5-637F-46B5-BF5D-04C901BA06F7}" srcOrd="6" destOrd="0" presId="urn:microsoft.com/office/officeart/2005/8/layout/process4"/>
    <dgm:cxn modelId="{9D19DCA1-9811-42E6-92C3-110DACD324CC}" type="presParOf" srcId="{049DC5D5-637F-46B5-BF5D-04C901BA06F7}" destId="{DCE142DF-B84C-4504-A7AC-DAE2468700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87107-227C-4735-93D8-06A1F335B8B4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solidFill>
          <a:srgbClr val="2D71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Call Tech Support w/any difficulties</a:t>
          </a:r>
          <a:endParaRPr lang="en-US" sz="2800" kern="1200" dirty="0"/>
        </a:p>
      </dsp:txBody>
      <dsp:txXfrm>
        <a:off x="0" y="3333360"/>
        <a:ext cx="6096000" cy="729257"/>
      </dsp:txXfrm>
    </dsp:sp>
    <dsp:sp modelId="{D0DAB434-C585-4DF9-81F9-232BA20CFAF0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solidFill>
          <a:srgbClr val="3D9B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System Check and Login</a:t>
          </a:r>
          <a:endParaRPr lang="en-US" sz="2800" kern="1200" dirty="0"/>
        </a:p>
      </dsp:txBody>
      <dsp:txXfrm rot="10800000">
        <a:off x="0" y="2222700"/>
        <a:ext cx="6096000" cy="728781"/>
      </dsp:txXfrm>
    </dsp:sp>
    <dsp:sp modelId="{8527674A-9169-44CE-86D4-C31C53CE7079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solidFill>
          <a:srgbClr val="68C4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Register your Activation Code </a:t>
          </a:r>
          <a:endParaRPr lang="en-US" sz="2800" kern="1200" dirty="0"/>
        </a:p>
      </dsp:txBody>
      <dsp:txXfrm rot="10800000">
        <a:off x="0" y="1112041"/>
        <a:ext cx="6096000" cy="728781"/>
      </dsp:txXfrm>
    </dsp:sp>
    <dsp:sp modelId="{DCE142DF-B84C-4504-A7AC-DAE2468700A0}">
      <dsp:nvSpPr>
        <dsp:cNvPr id="0" name=""/>
        <dsp:cNvSpPr/>
      </dsp:nvSpPr>
      <dsp:spPr>
        <a:xfrm rot="10800000">
          <a:off x="0" y="2"/>
          <a:ext cx="6096000" cy="1121598"/>
        </a:xfrm>
        <a:prstGeom prst="upArrowCallout">
          <a:avLst/>
        </a:prstGeom>
        <a:solidFill>
          <a:srgbClr val="8BD1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Purchase Text + Activation Code </a:t>
          </a:r>
          <a:endParaRPr lang="en-US" sz="2800" kern="1200" dirty="0"/>
        </a:p>
      </dsp:txBody>
      <dsp:txXfrm rot="10800000">
        <a:off x="0" y="2"/>
        <a:ext cx="6096000" cy="72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E24D-AE77-4F56-9BFD-9C08C38EE3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9729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4461-989C-4910-B609-5530E3C00E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0082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965E-834F-4C23-9BF8-DF72799504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2838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71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99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7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1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3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6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1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39FB-63F7-4B3B-9DCE-1C9085E170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8697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00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8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8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50" y="6503147"/>
            <a:ext cx="698500" cy="2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1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60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2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87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61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20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DD06-B4A1-43BA-9EDC-32D4C1A026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0283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49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22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57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11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8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4539-2E9C-4524-BE10-5BB4BAE2C9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098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8320-2D49-4790-A078-CFB61B8354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409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5D74-A5A9-4D68-85E9-48B0939935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310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3D8C0-07B2-48A9-9B4A-C621AAC9C7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0065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1C14-7644-4C8A-968B-D3D887E6D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6883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7370-91A6-4D71-9DA2-953E14EC68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924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90000"/>
                <a:lumMod val="63000"/>
                <a:lumOff val="37000"/>
              </a:schemeClr>
            </a:gs>
            <a:gs pos="13000">
              <a:schemeClr val="bg1">
                <a:lumMod val="71000"/>
              </a:schemeClr>
            </a:gs>
            <a:gs pos="65000">
              <a:schemeClr val="bg1">
                <a:alpha val="90000"/>
                <a:lumMod val="9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1615CF-9670-49EA-B2B8-E6A8108E06D4}" type="slidenum">
              <a:rPr lang="en-US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90000"/>
                <a:lumMod val="63000"/>
                <a:lumOff val="37000"/>
              </a:schemeClr>
            </a:gs>
            <a:gs pos="13000">
              <a:schemeClr val="bg1">
                <a:lumMod val="71000"/>
              </a:schemeClr>
            </a:gs>
            <a:gs pos="65000">
              <a:schemeClr val="bg1">
                <a:alpha val="90000"/>
                <a:lumMod val="9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7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90000"/>
                <a:lumMod val="63000"/>
                <a:lumOff val="37000"/>
              </a:schemeClr>
            </a:gs>
            <a:gs pos="13000">
              <a:schemeClr val="bg1">
                <a:lumMod val="71000"/>
              </a:schemeClr>
            </a:gs>
            <a:gs pos="65000">
              <a:schemeClr val="bg1">
                <a:alpha val="90000"/>
                <a:lumMod val="9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8FE0A-7C9F-41EE-A736-2D256BEF5E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184F1-CE88-4EED-9B9C-68307061B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bfwpub.com/mankiw8.php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bfwpub.com/mankiw8.php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astroportal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44008"/>
            <a:ext cx="9366856" cy="70544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25728" y="457200"/>
            <a:ext cx="8610600" cy="458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Get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 Access to your </a:t>
            </a:r>
            <a:r>
              <a:rPr lang="en-US" sz="5400" b="1" dirty="0" smtClean="0">
                <a:solidFill>
                  <a:srgbClr val="FFFFFF"/>
                </a:solidFill>
                <a:latin typeface="Century Gothic" pitchFamily="34" charset="0"/>
                <a:cs typeface="Miriam Fixed" pitchFamily="49" charset="-79"/>
              </a:rPr>
              <a:t>O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nline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 </a:t>
            </a:r>
            <a:r>
              <a:rPr lang="en-US" sz="5400" b="1" noProof="0" dirty="0" smtClean="0">
                <a:solidFill>
                  <a:srgbClr val="FFFFFF"/>
                </a:solidFill>
                <a:latin typeface="Century Gothic" pitchFamily="34" charset="0"/>
                <a:cs typeface="Miriam Fixed" pitchFamily="49" charset="-79"/>
              </a:rPr>
              <a:t>Course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 Tools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noProof="0" dirty="0" smtClean="0">
              <a:solidFill>
                <a:srgbClr val="FFFFFF"/>
              </a:solidFill>
              <a:latin typeface="Century Gothic" pitchFamily="34" charset="0"/>
              <a:cs typeface="Miriam Fixed" pitchFamily="49" charset="-79"/>
            </a:endParaRPr>
          </a:p>
          <a:p>
            <a:pPr lvl="2" algn="l" eaLnBrk="1" hangingPunct="1"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Course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: Econ 3040 – Intermediate Macro</a:t>
            </a:r>
            <a:endPara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cs typeface="Miriam Fixed" pitchFamily="49" charset="-79"/>
            </a:endParaRPr>
          </a:p>
          <a:p>
            <a:pPr lvl="2" algn="l" eaLnBrk="1" hangingPunct="1">
              <a:defRPr/>
            </a:pPr>
            <a:r>
              <a:rPr lang="en-US" sz="2400" b="1" noProof="0" dirty="0" smtClean="0">
                <a:solidFill>
                  <a:srgbClr val="FFFFFF"/>
                </a:solidFill>
                <a:latin typeface="Century Gothic" pitchFamily="34" charset="0"/>
                <a:cs typeface="Miriam Fixed" pitchFamily="49" charset="-79"/>
              </a:rPr>
              <a:t>Instructor</a:t>
            </a:r>
            <a:r>
              <a:rPr lang="en-US" sz="2400" b="1" noProof="0" dirty="0" smtClean="0">
                <a:solidFill>
                  <a:srgbClr val="FFFFFF"/>
                </a:solidFill>
                <a:latin typeface="Century Gothic" pitchFamily="34" charset="0"/>
                <a:cs typeface="Miriam Fixed" pitchFamily="49" charset="-79"/>
              </a:rPr>
              <a:t>:  Steven Kyle</a:t>
            </a:r>
            <a:endParaRPr lang="en-US" sz="2400" b="1" noProof="0" dirty="0" smtClean="0">
              <a:solidFill>
                <a:srgbClr val="FFFFFF"/>
              </a:solidFill>
              <a:latin typeface="Century Gothic" pitchFamily="34" charset="0"/>
              <a:cs typeface="Miriam Fixed" pitchFamily="49" charset="-79"/>
            </a:endParaRPr>
          </a:p>
          <a:p>
            <a:pPr lvl="2" algn="l" eaLnBrk="1" hangingPunct="1"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Office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:  437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 Warren Hall</a:t>
            </a:r>
            <a:endParaRPr kumimoji="0" lang="en-US" sz="2400" b="1" i="0" u="none" strike="noStrike" kern="120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cs typeface="Miriam Fixed" pitchFamily="49" charset="-79"/>
            </a:endParaRPr>
          </a:p>
          <a:p>
            <a:pPr lvl="2" algn="l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  <a:cs typeface="Miriam Fixed" pitchFamily="49" charset="-79"/>
              </a:rPr>
              <a:t>Hours</a:t>
            </a:r>
            <a:r>
              <a:rPr lang="en-US" sz="2400" b="1" dirty="0" smtClean="0">
                <a:solidFill>
                  <a:srgbClr val="FFFFFF"/>
                </a:solidFill>
                <a:latin typeface="Century Gothic" pitchFamily="34" charset="0"/>
                <a:cs typeface="Miriam Fixed" pitchFamily="49" charset="-79"/>
              </a:rPr>
              <a:t>:  Tue/Thu 12 – 1PM</a:t>
            </a:r>
            <a:endParaRPr lang="en-US" sz="2400" b="1" dirty="0" smtClean="0">
              <a:solidFill>
                <a:srgbClr val="FFFFFF"/>
              </a:solidFill>
              <a:latin typeface="Century Gothic" pitchFamily="34" charset="0"/>
              <a:cs typeface="Miriam Fixed" pitchFamily="49" charset="-79"/>
            </a:endParaRPr>
          </a:p>
          <a:p>
            <a:pPr lvl="2" algn="l" eaLnBrk="1" hangingPunct="1"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Email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: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Miriam Fixed" pitchFamily="49" charset="-79"/>
              </a:rPr>
              <a:t> sck5@cornell.edu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Miriam Fixed" pitchFamily="49" charset="-79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Miriam Fixed" pitchFamily="49" charset="-79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Miriam Fixed" pitchFamily="49" charset="-79"/>
              </a:rPr>
              <a:t> 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j-ea"/>
                <a:cs typeface="Miriam Fixed" pitchFamily="49" charset="-79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Miriam Fixed" pitchFamily="49" charset="-79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Miriam Fixed" pitchFamily="49" charset="-79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55960"/>
            <a:ext cx="6019800" cy="1934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918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3336" y="5791200"/>
            <a:ext cx="6937664" cy="762000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ny difficulties call Tech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upport at  1-800-936-6899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647642"/>
            <a:ext cx="8556473" cy="1823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28600" y="190500"/>
            <a:ext cx="8532750" cy="2514600"/>
          </a:xfrm>
          <a:prstGeom prst="wedgeRoundRectCallout">
            <a:avLst>
              <a:gd name="adj1" fmla="val -20833"/>
              <a:gd name="adj2" fmla="val 67695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Register into the proper course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3200" b="1" dirty="0" smtClean="0"/>
              <a:t>State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3200" b="1" dirty="0" smtClean="0"/>
              <a:t>School</a:t>
            </a:r>
          </a:p>
          <a:p>
            <a:pPr marL="2743200" lvl="5" indent="-457200">
              <a:buFont typeface="Arial" pitchFamily="34" charset="0"/>
              <a:buChar char="•"/>
            </a:pPr>
            <a:r>
              <a:rPr lang="en-US" sz="3200" b="1" dirty="0" smtClean="0"/>
              <a:t>Instructor / Section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09600" y="1295400"/>
            <a:ext cx="1981200" cy="8382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D9B7C"/>
                </a:solidFill>
              </a:rPr>
              <a:t>S</a:t>
            </a:r>
            <a:r>
              <a:rPr lang="en-US" sz="2800" b="1" dirty="0" smtClean="0">
                <a:solidFill>
                  <a:srgbClr val="3D9B7C"/>
                </a:solidFill>
              </a:rPr>
              <a:t>elect</a:t>
            </a:r>
            <a:endParaRPr lang="en-US" sz="2800" b="1" dirty="0">
              <a:solidFill>
                <a:srgbClr val="3D9B7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3886199"/>
            <a:ext cx="2438400" cy="673099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7" y="2514600"/>
            <a:ext cx="869696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56211" y="228600"/>
            <a:ext cx="7924800" cy="1905000"/>
          </a:xfrm>
          <a:prstGeom prst="wedgeRoundRectCallout">
            <a:avLst/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Once you confirm the info is correct, click “CREATE ACCOUNT”</a:t>
            </a:r>
            <a:endParaRPr lang="en-US" sz="40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6211" y="4038600"/>
            <a:ext cx="8382989" cy="2133599"/>
          </a:xfrm>
          <a:prstGeom prst="wedgeRoundRectCallout">
            <a:avLst>
              <a:gd name="adj1" fmla="val -21228"/>
              <a:gd name="adj2" fmla="val 22309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You will receive an email confirmation that your registration was successful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48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649700"/>
            <a:ext cx="7040448" cy="4806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30629" y="2514600"/>
            <a:ext cx="3733800" cy="3276600"/>
          </a:xfrm>
          <a:prstGeom prst="wedgeRoundRectCallout">
            <a:avLst>
              <a:gd name="adj1" fmla="val 96844"/>
              <a:gd name="adj2" fmla="val 60582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Check your computer for the necessary software</a:t>
            </a:r>
            <a:endParaRPr lang="en-US" sz="4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235857"/>
            <a:ext cx="8770257" cy="9071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 algn="ctr">
              <a:defRPr/>
            </a:pPr>
            <a:r>
              <a:rPr lang="en-US" sz="2800" b="1" kern="0" spc="3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800" b="1" kern="0" spc="300" dirty="0" smtClean="0">
                <a:solidFill>
                  <a:schemeClr val="bg1"/>
                </a:solidFill>
                <a:hlinkClick r:id="rId3"/>
              </a:rPr>
              <a:t>courses.bfwpub.com/mankiw8.php</a:t>
            </a:r>
            <a:endParaRPr lang="en-US" sz="2800" b="1" kern="0" spc="300" dirty="0" smtClean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6130636"/>
            <a:ext cx="1520371" cy="420007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439477"/>
            <a:ext cx="7345248" cy="5014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2399" y="228600"/>
            <a:ext cx="8770257" cy="9071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 algn="ctr">
              <a:defRPr/>
            </a:pPr>
            <a:r>
              <a:rPr lang="en-US" sz="3200" b="1" kern="0" spc="300" dirty="0" smtClean="0">
                <a:solidFill>
                  <a:schemeClr val="bg1"/>
                </a:solidFill>
              </a:rPr>
              <a:t>www.courses.bfwpub.com/bedguide9e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257800" y="3048000"/>
            <a:ext cx="3581400" cy="2971800"/>
          </a:xfrm>
          <a:prstGeom prst="wedgeRoundRectCallout">
            <a:avLst>
              <a:gd name="adj1" fmla="val -67239"/>
              <a:gd name="adj2" fmla="val -23427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Login to access: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Assignments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e-Book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Study Tools</a:t>
            </a:r>
            <a:endParaRPr lang="en-US" sz="3600" b="1" dirty="0"/>
          </a:p>
        </p:txBody>
      </p:sp>
      <p:sp>
        <p:nvSpPr>
          <p:cNvPr id="9" name="Oval 8"/>
          <p:cNvSpPr/>
          <p:nvPr/>
        </p:nvSpPr>
        <p:spPr>
          <a:xfrm>
            <a:off x="990600" y="3048000"/>
            <a:ext cx="3581400" cy="1638300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235857"/>
            <a:ext cx="8770257" cy="9071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 algn="ctr">
              <a:defRPr/>
            </a:pPr>
            <a:r>
              <a:rPr lang="en-US" sz="2800" b="1" kern="0" spc="3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800" b="1" kern="0" spc="300" dirty="0" smtClean="0">
                <a:solidFill>
                  <a:schemeClr val="bg1"/>
                </a:solidFill>
                <a:hlinkClick r:id="rId3"/>
              </a:rPr>
              <a:t>courses.bfwpub.com/mankiw8.php</a:t>
            </a:r>
            <a:endParaRPr lang="en-US" sz="2800" b="1" kern="0" spc="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0925" y="381000"/>
            <a:ext cx="5026875" cy="1600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>
              <a:defRPr/>
            </a:pPr>
            <a:r>
              <a:rPr lang="en-US" sz="4000" b="1" kern="0" spc="300" dirty="0" smtClean="0">
                <a:solidFill>
                  <a:schemeClr val="bg1"/>
                </a:solidFill>
              </a:rPr>
              <a:t>RECOMMENDED BROWSERS </a:t>
            </a:r>
            <a:endParaRPr kumimoji="0" lang="en-US" sz="5400" b="1" i="0" u="none" strike="noStrike" kern="0" spc="300" normalizeH="0" baseline="0" noProof="0" dirty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2362200"/>
            <a:ext cx="6627075" cy="1447799"/>
          </a:xfrm>
          <a:prstGeom prst="wedgeRoundRectCallout">
            <a:avLst>
              <a:gd name="adj1" fmla="val 44400"/>
              <a:gd name="adj2" fmla="val 8995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F9F977">
                    <a:lumMod val="75000"/>
                  </a:srgbClr>
                </a:solidFill>
              </a:rPr>
              <a:t>Windows</a:t>
            </a:r>
            <a:r>
              <a:rPr lang="en-US" sz="2400" b="1" dirty="0">
                <a:solidFill>
                  <a:prstClr val="white"/>
                </a:solidFill>
              </a:rPr>
              <a:t>, we recommend that you use: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Current  versions of Firefox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Current versions of Internet Explorer</a:t>
            </a:r>
          </a:p>
          <a:p>
            <a:endParaRPr lang="en-US" sz="24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76" y="533400"/>
            <a:ext cx="1543167" cy="148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28600" y="3962400"/>
            <a:ext cx="6631727" cy="1066800"/>
          </a:xfrm>
          <a:prstGeom prst="wedgeRoundRectCallout">
            <a:avLst>
              <a:gd name="adj1" fmla="val 44400"/>
              <a:gd name="adj2" fmla="val 8995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In </a:t>
            </a:r>
            <a:r>
              <a:rPr lang="en-US" sz="2400" b="1" dirty="0">
                <a:solidFill>
                  <a:srgbClr val="F9F977">
                    <a:lumMod val="75000"/>
                  </a:srgbClr>
                </a:solidFill>
              </a:rPr>
              <a:t>Mac OS</a:t>
            </a:r>
            <a:r>
              <a:rPr lang="en-US" sz="2400" b="1" dirty="0">
                <a:solidFill>
                  <a:prstClr val="white"/>
                </a:solidFill>
              </a:rPr>
              <a:t>, we recommend that you use: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Current versions of Firefox</a:t>
            </a:r>
            <a:endParaRPr lang="en-US" sz="5400" b="1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828800" cy="16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352800" y="1219200"/>
            <a:ext cx="1698171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8600" y="5181600"/>
            <a:ext cx="8686800" cy="8161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</a:rPr>
              <a:t>Please note: Using Google Chrome or Safari is not recommended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13659" y="2286000"/>
            <a:ext cx="8382000" cy="16981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0400" b="1" dirty="0" smtClean="0">
                <a:solidFill>
                  <a:srgbClr val="FF0000"/>
                </a:solidFill>
              </a:rPr>
              <a:t>1-800-936-6899</a:t>
            </a:r>
          </a:p>
          <a:p>
            <a:pPr marL="457200" lvl="1" indent="0" algn="ctr">
              <a:buFont typeface="Arial" pitchFamily="34" charset="0"/>
              <a:buNone/>
            </a:pPr>
            <a:endParaRPr lang="en-US" sz="1400" b="1" dirty="0" smtClean="0"/>
          </a:p>
          <a:p>
            <a:pPr marL="457200" lvl="1" indent="0" algn="ctr">
              <a:buFont typeface="Arial" pitchFamily="34" charset="0"/>
              <a:buNone/>
            </a:pPr>
            <a:endParaRPr lang="en-US" sz="1400" b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04801" y="3984172"/>
            <a:ext cx="8490858" cy="24674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1"/>
            <a:r>
              <a:rPr lang="en-US" sz="2800" b="1" u="sng" dirty="0" smtClean="0">
                <a:solidFill>
                  <a:schemeClr val="bg1"/>
                </a:solidFill>
              </a:rPr>
              <a:t>PLEASE NOTE</a:t>
            </a:r>
            <a:r>
              <a:rPr lang="en-US" sz="2800" b="1" dirty="0" smtClean="0">
                <a:solidFill>
                  <a:schemeClr val="bg1"/>
                </a:solidFill>
              </a:rPr>
              <a:t>:  </a:t>
            </a:r>
            <a:r>
              <a:rPr lang="en-US" sz="2800" b="1" dirty="0">
                <a:solidFill>
                  <a:schemeClr val="bg1"/>
                </a:solidFill>
              </a:rPr>
              <a:t>If you have any technical difficulties </a:t>
            </a:r>
            <a:r>
              <a:rPr lang="en-US" sz="2800" b="1" dirty="0" smtClean="0">
                <a:solidFill>
                  <a:schemeClr val="bg1"/>
                </a:solidFill>
              </a:rPr>
              <a:t>(registering, accessing, etc.) you </a:t>
            </a:r>
            <a:r>
              <a:rPr lang="en-US" sz="2800" b="1" dirty="0">
                <a:solidFill>
                  <a:schemeClr val="bg1"/>
                </a:solidFill>
              </a:rPr>
              <a:t>must call tech support before you contact me.  If you do need to contact me, you will need to include your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tech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support TICKET NUMBER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4173" y="87086"/>
            <a:ext cx="8813800" cy="9144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1" algn="ctr"/>
            <a:r>
              <a:rPr lang="en-US" sz="4800" b="1" dirty="0" smtClean="0">
                <a:solidFill>
                  <a:schemeClr val="bg1"/>
                </a:solidFill>
              </a:rPr>
              <a:t>Take out your phone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4173" y="838200"/>
            <a:ext cx="8860972" cy="9271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1" algn="ctr"/>
            <a:r>
              <a:rPr lang="en-US" sz="4000" b="1" dirty="0" smtClean="0">
                <a:solidFill>
                  <a:schemeClr val="bg1"/>
                </a:solidFill>
              </a:rPr>
              <a:t>No, REALLY…take out your phone </a:t>
            </a:r>
            <a:r>
              <a:rPr lang="en-US" sz="40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71599" y="1981200"/>
            <a:ext cx="6858001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 Put in the number for tech support: </a:t>
            </a:r>
          </a:p>
          <a:p>
            <a:pPr marL="457200" lvl="1" indent="0" algn="ctr">
              <a:buFont typeface="Arial" pitchFamily="34" charset="0"/>
              <a:buNone/>
            </a:pPr>
            <a:endParaRPr lang="en-US" b="1" dirty="0" smtClean="0"/>
          </a:p>
          <a:p>
            <a:pPr marL="457200" lvl="1" indent="0" algn="ctr">
              <a:buFont typeface="Arial" pitchFamily="34" charset="0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984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7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9426" y="5591629"/>
            <a:ext cx="7844974" cy="103777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 Support 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1-800-936-6899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228600"/>
            <a:ext cx="8770257" cy="9071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 algn="ctr">
              <a:defRPr/>
            </a:pPr>
            <a:r>
              <a:rPr lang="en-US" sz="4800" b="1" kern="0" spc="300" dirty="0" smtClean="0">
                <a:solidFill>
                  <a:schemeClr val="bg1"/>
                </a:solidFill>
              </a:rPr>
              <a:t>SUMMARY</a:t>
            </a:r>
            <a:endParaRPr kumimoji="0" lang="en-US" sz="6600" b="1" i="0" u="none" strike="noStrike" kern="0" spc="300" normalizeH="0" baseline="0" noProof="0" dirty="0">
              <a:solidFill>
                <a:schemeClr val="bg1"/>
              </a:solidFill>
              <a:uLnTx/>
              <a:uFillTx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04430605"/>
              </p:ext>
            </p:extLst>
          </p:nvPr>
        </p:nvGraphicFramePr>
        <p:xfrm>
          <a:off x="1489527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3000">
              <a:schemeClr val="bg1">
                <a:lumMod val="75000"/>
              </a:schemeClr>
            </a:gs>
            <a:gs pos="65000">
              <a:schemeClr val="bg1">
                <a:alpha val="90000"/>
                <a:lumMod val="9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22988" y="1736675"/>
            <a:ext cx="3331205" cy="844649"/>
          </a:xfrm>
          <a:prstGeom prst="wedgeRoundRectCallout">
            <a:avLst>
              <a:gd name="adj1" fmla="val -20833"/>
              <a:gd name="adj2" fmla="val 51245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white"/>
                </a:solidFill>
                <a:latin typeface="+mj-lt"/>
                <a:cs typeface="Courier New" pitchFamily="49" charset="0"/>
              </a:rPr>
              <a:t>1) text</a:t>
            </a:r>
            <a:r>
              <a:rPr lang="en-US" sz="2800" dirty="0">
                <a:solidFill>
                  <a:prstClr val="white"/>
                </a:solidFill>
                <a:latin typeface="+mj-lt"/>
                <a:cs typeface="Courier New" pitchFamily="49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829050" cy="1230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127940" y="1736675"/>
            <a:ext cx="4724400" cy="886691"/>
          </a:xfrm>
          <a:prstGeom prst="wedgeRoundRectCallout">
            <a:avLst>
              <a:gd name="adj1" fmla="val -20833"/>
              <a:gd name="adj2" fmla="val 49265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white"/>
                </a:solidFill>
                <a:latin typeface="+mj-lt"/>
                <a:cs typeface="Courier New" pitchFamily="49" charset="0"/>
              </a:rPr>
              <a:t>2) online resources: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572" y="304800"/>
            <a:ext cx="8770257" cy="11520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spc="300" dirty="0" smtClean="0">
                <a:solidFill>
                  <a:schemeClr val="bg1"/>
                </a:solidFill>
              </a:rPr>
              <a:t>REQUIRED COURSE MATERIALS</a:t>
            </a:r>
            <a:endParaRPr kumimoji="0" lang="en-US" sz="4400" b="1" i="0" u="none" strike="noStrike" kern="0" spc="300" normalizeH="0" baseline="0" noProof="0" dirty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13" name="7-Point Star 12"/>
          <p:cNvSpPr/>
          <p:nvPr/>
        </p:nvSpPr>
        <p:spPr>
          <a:xfrm rot="20794225">
            <a:off x="4170673" y="3904747"/>
            <a:ext cx="4055715" cy="2742650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prstClr val="white"/>
              </a:solidFill>
            </a:endParaRPr>
          </a:p>
          <a:p>
            <a:pPr algn="ctr"/>
            <a:r>
              <a:rPr lang="en-US" sz="2500" b="1" dirty="0" smtClean="0">
                <a:solidFill>
                  <a:prstClr val="white"/>
                </a:solidFill>
              </a:rPr>
              <a:t>REQUIRED TO COMPLETE YOUR ASSIGNMENTS </a:t>
            </a:r>
            <a:endParaRPr lang="en-US" sz="2500" b="1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038" y="2971800"/>
            <a:ext cx="2566523" cy="338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6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32" y="3244849"/>
            <a:ext cx="8001991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058176" y="1736817"/>
            <a:ext cx="2183324" cy="1069399"/>
          </a:xfrm>
          <a:prstGeom prst="wedgeRoundRectCallout">
            <a:avLst>
              <a:gd name="adj1" fmla="val 25893"/>
              <a:gd name="adj2" fmla="val 141481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+mj-lt"/>
                <a:cs typeface="Courier New" pitchFamily="49" charset="0"/>
              </a:rPr>
              <a:t>e-Book</a:t>
            </a:r>
            <a:endParaRPr lang="en-US" sz="4000" dirty="0">
              <a:solidFill>
                <a:prstClr val="white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10200" y="1709335"/>
            <a:ext cx="3124200" cy="1096881"/>
          </a:xfrm>
          <a:prstGeom prst="wedgeRoundRectCallout">
            <a:avLst>
              <a:gd name="adj1" fmla="val -31441"/>
              <a:gd name="adj2" fmla="val 141121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+mj-lt"/>
                <a:cs typeface="Courier New" pitchFamily="49" charset="0"/>
              </a:rPr>
              <a:t>H</a:t>
            </a:r>
            <a:r>
              <a:rPr lang="en-US" sz="4000" dirty="0" smtClean="0">
                <a:solidFill>
                  <a:prstClr val="white"/>
                </a:solidFill>
                <a:latin typeface="+mj-lt"/>
                <a:cs typeface="Courier New" pitchFamily="49" charset="0"/>
              </a:rPr>
              <a:t>omework</a:t>
            </a:r>
            <a:endParaRPr lang="en-US" sz="2400" dirty="0">
              <a:solidFill>
                <a:prstClr val="white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150428" y="4385973"/>
            <a:ext cx="3048000" cy="838200"/>
          </a:xfrm>
          <a:prstGeom prst="wedgeRoundRectCallout">
            <a:avLst>
              <a:gd name="adj1" fmla="val 26606"/>
              <a:gd name="adj2" fmla="val -98194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latin typeface="+mj-lt"/>
                <a:cs typeface="Courier New" pitchFamily="49" charset="0"/>
              </a:rPr>
              <a:t>S</a:t>
            </a:r>
            <a:r>
              <a:rPr lang="en-US" sz="4400" dirty="0" smtClean="0">
                <a:solidFill>
                  <a:prstClr val="white"/>
                </a:solidFill>
                <a:latin typeface="+mj-lt"/>
                <a:cs typeface="Courier New" pitchFamily="49" charset="0"/>
              </a:rPr>
              <a:t>tudy</a:t>
            </a:r>
            <a:r>
              <a:rPr lang="en-US" sz="4800" dirty="0" smtClean="0">
                <a:solidFill>
                  <a:prstClr val="white"/>
                </a:solidFill>
                <a:latin typeface="+mj-lt"/>
                <a:cs typeface="Courier New" pitchFamily="49" charset="0"/>
              </a:rPr>
              <a:t> </a:t>
            </a:r>
            <a:r>
              <a:rPr lang="en-US" sz="4800" dirty="0">
                <a:solidFill>
                  <a:prstClr val="white"/>
                </a:solidFill>
                <a:latin typeface="+mj-lt"/>
                <a:cs typeface="Courier New" pitchFamily="49" charset="0"/>
              </a:rPr>
              <a:t>tools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9572" y="304800"/>
            <a:ext cx="8770257" cy="11520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spc="300" dirty="0" smtClean="0">
                <a:solidFill>
                  <a:schemeClr val="bg1"/>
                </a:solidFill>
              </a:rPr>
              <a:t>ECONPORTAL INCLUDES…</a:t>
            </a:r>
            <a:endParaRPr kumimoji="0" lang="en-US" sz="4400" b="1" i="0" u="none" strike="noStrike" kern="0" spc="300" normalizeH="0" baseline="0" noProof="0" dirty="0"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50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5580766" cy="408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636">
            <a:off x="3943441" y="2581768"/>
            <a:ext cx="5285808" cy="429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591741">
            <a:off x="4977533" y="3932466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Alert! Do not throw away your access card until you’re registered!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9572" y="304800"/>
            <a:ext cx="8770257" cy="11520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spc="300" dirty="0" smtClean="0">
                <a:solidFill>
                  <a:schemeClr val="bg1"/>
                </a:solidFill>
              </a:rPr>
              <a:t>ACTIVATION CODE</a:t>
            </a:r>
            <a:endParaRPr kumimoji="0" lang="en-US" sz="4400" b="1" i="0" u="none" strike="noStrike" kern="0" spc="300" normalizeH="0" baseline="0" noProof="0" dirty="0">
              <a:solidFill>
                <a:schemeClr val="bg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95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922" y="2814637"/>
            <a:ext cx="5630075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6204858" y="2702034"/>
            <a:ext cx="2558142" cy="3546366"/>
          </a:xfrm>
          <a:prstGeom prst="wedgeRoundRectCallout">
            <a:avLst>
              <a:gd name="adj1" fmla="val -65568"/>
              <a:gd name="adj2" fmla="val -9403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2. Click on “Find your Portal”</a:t>
            </a:r>
            <a:endParaRPr lang="en-US" sz="3400" b="1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3555999" y="3978220"/>
            <a:ext cx="2276401" cy="8223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99572" y="228600"/>
            <a:ext cx="8770257" cy="115207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kern="0" spc="300" dirty="0" smtClean="0">
                <a:solidFill>
                  <a:schemeClr val="bg1"/>
                </a:solidFill>
              </a:rPr>
              <a:t>REGISTER ACTIVATION CODE</a:t>
            </a:r>
            <a:endParaRPr kumimoji="0" lang="en-US" sz="4600" b="1" i="0" u="none" strike="noStrike" kern="0" spc="300" normalizeH="0" baseline="0" noProof="0" dirty="0">
              <a:solidFill>
                <a:schemeClr val="bg1"/>
              </a:solidFill>
              <a:uLnTx/>
              <a:uFillTx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1524000"/>
            <a:ext cx="7772400" cy="847177"/>
          </a:xfrm>
          <a:prstGeom prst="wedgeRoundRectCallout">
            <a:avLst>
              <a:gd name="adj1" fmla="val 47104"/>
              <a:gd name="adj2" fmla="val 29738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Go to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  <a:cs typeface="Courier New" pitchFamily="49" charset="0"/>
                <a:hlinkClick r:id="rId3"/>
              </a:rPr>
              <a:t>www.youreconportal.com</a:t>
            </a:r>
            <a:endParaRPr lang="en-US" sz="3600" b="1" dirty="0" smtClean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29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782" y="1550478"/>
            <a:ext cx="4864622" cy="3935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flipH="1">
            <a:off x="3962400" y="5124198"/>
            <a:ext cx="2349085" cy="43186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196913"/>
            <a:ext cx="8382000" cy="946087"/>
          </a:xfrm>
          <a:prstGeom prst="wedgeRoundRectCallout">
            <a:avLst>
              <a:gd name="adj1" fmla="val -22141"/>
              <a:gd name="adj2" fmla="val 85470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Find your version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04800" y="5556061"/>
            <a:ext cx="8534400" cy="1149539"/>
          </a:xfrm>
          <a:prstGeom prst="wedgeRoundRectCallout">
            <a:avLst>
              <a:gd name="adj1" fmla="val 21419"/>
              <a:gd name="adj2" fmla="val 51223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. Scroll down to find your book author. Click on “N. Gregory Mankiw”.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599119"/>
            <a:ext cx="5181600" cy="3574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flipH="1">
            <a:off x="3321257" y="3810000"/>
            <a:ext cx="2349085" cy="43186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196913"/>
            <a:ext cx="8382000" cy="946087"/>
          </a:xfrm>
          <a:prstGeom prst="wedgeRoundRectCallout">
            <a:avLst>
              <a:gd name="adj1" fmla="val -21604"/>
              <a:gd name="adj2" fmla="val 74379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Find your version cont.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19200" y="5479861"/>
            <a:ext cx="6858000" cy="1149539"/>
          </a:xfrm>
          <a:prstGeom prst="wedgeRoundRectCallout">
            <a:avLst>
              <a:gd name="adj1" fmla="val 21419"/>
              <a:gd name="adj2" fmla="val 51223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3. Find “</a:t>
            </a:r>
            <a:r>
              <a:rPr lang="en-US" sz="2800" b="1" i="1" dirty="0" smtClean="0">
                <a:solidFill>
                  <a:schemeClr val="bg1"/>
                </a:solidFill>
              </a:rPr>
              <a:t>Intermediate Macroeconomics</a:t>
            </a:r>
            <a:r>
              <a:rPr lang="en-US" sz="2800" b="1" dirty="0" smtClean="0">
                <a:solidFill>
                  <a:schemeClr val="bg1"/>
                </a:solidFill>
              </a:rPr>
              <a:t>, Eighth Edition” and click on the link.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598" y="1524000"/>
            <a:ext cx="6423253" cy="394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flipH="1">
            <a:off x="7096991" y="3497262"/>
            <a:ext cx="1510888" cy="43186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196913"/>
            <a:ext cx="8382000" cy="946087"/>
          </a:xfrm>
          <a:prstGeom prst="wedgeRoundRectCallout">
            <a:avLst>
              <a:gd name="adj1" fmla="val -21604"/>
              <a:gd name="adj2" fmla="val 74379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Register your code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96856" y="5715000"/>
            <a:ext cx="8342343" cy="905064"/>
          </a:xfrm>
          <a:prstGeom prst="wedgeRoundRectCallout">
            <a:avLst>
              <a:gd name="adj1" fmla="val 21419"/>
              <a:gd name="adj2" fmla="val 51223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. Click on “REGISTER an Activation Code”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90703"/>
            <a:ext cx="2886075" cy="2114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57200" y="273112"/>
            <a:ext cx="7924800" cy="946087"/>
          </a:xfrm>
          <a:prstGeom prst="wedgeRoundRectCallout">
            <a:avLst>
              <a:gd name="adj1" fmla="val 20572"/>
              <a:gd name="adj2" fmla="val 92646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Create your login info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610195" y="3657600"/>
            <a:ext cx="1365647" cy="1241988"/>
          </a:xfrm>
          <a:prstGeom prst="star10">
            <a:avLst>
              <a:gd name="adj" fmla="val 34628"/>
              <a:gd name="hf" fmla="val 105146"/>
            </a:avLst>
          </a:prstGeom>
          <a:solidFill>
            <a:srgbClr val="3D9B7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807" y="1752600"/>
            <a:ext cx="5145161" cy="4632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9600" y="3941597"/>
            <a:ext cx="1383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MV Boli" pitchFamily="2" charset="0"/>
              </a:rPr>
              <a:t>Access card</a:t>
            </a:r>
          </a:p>
        </p:txBody>
      </p:sp>
      <p:sp>
        <p:nvSpPr>
          <p:cNvPr id="11" name="Oval 10"/>
          <p:cNvSpPr/>
          <p:nvPr/>
        </p:nvSpPr>
        <p:spPr>
          <a:xfrm>
            <a:off x="3886200" y="2819400"/>
            <a:ext cx="2971800" cy="498764"/>
          </a:xfrm>
          <a:prstGeom prst="ellipse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520371"/>
            <a:ext cx="2590800" cy="1993053"/>
          </a:xfrm>
          <a:prstGeom prst="wedgeRoundRectCallout">
            <a:avLst>
              <a:gd name="adj1" fmla="val 82695"/>
              <a:gd name="adj2" fmla="val 22383"/>
              <a:gd name="adj3" fmla="val 16667"/>
            </a:avLst>
          </a:prstGeom>
          <a:solidFill>
            <a:srgbClr val="3D9B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+mj-lt"/>
                <a:cs typeface="Courier New" pitchFamily="49" charset="0"/>
              </a:rPr>
              <a:t>The activation code is printed inside your access card.</a:t>
            </a:r>
            <a:endParaRPr lang="en-US" sz="2600" b="1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2819400"/>
            <a:ext cx="22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57709" y="2705100"/>
            <a:ext cx="1143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66A7B8"/>
      </a:accent1>
      <a:accent2>
        <a:srgbClr val="72A376"/>
      </a:accent2>
      <a:accent3>
        <a:srgbClr val="CEE894"/>
      </a:accent3>
      <a:accent4>
        <a:srgbClr val="C0BEAF"/>
      </a:accent4>
      <a:accent5>
        <a:srgbClr val="A8CDD7"/>
      </a:accent5>
      <a:accent6>
        <a:srgbClr val="72A376"/>
      </a:accent6>
      <a:hlink>
        <a:srgbClr val="B0CCB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8A0A8"/>
      </a:accent1>
      <a:accent2>
        <a:srgbClr val="92D050"/>
      </a:accent2>
      <a:accent3>
        <a:srgbClr val="FFC000"/>
      </a:accent3>
      <a:accent4>
        <a:srgbClr val="F9F977"/>
      </a:accent4>
      <a:accent5>
        <a:srgbClr val="A6C2DA"/>
      </a:accent5>
      <a:accent6>
        <a:srgbClr val="386387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8A0A8"/>
      </a:accent1>
      <a:accent2>
        <a:srgbClr val="92D050"/>
      </a:accent2>
      <a:accent3>
        <a:srgbClr val="FFC000"/>
      </a:accent3>
      <a:accent4>
        <a:srgbClr val="F9F977"/>
      </a:accent4>
      <a:accent5>
        <a:srgbClr val="A6C2DA"/>
      </a:accent5>
      <a:accent6>
        <a:srgbClr val="386387"/>
      </a:accent6>
      <a:hlink>
        <a:srgbClr val="386387"/>
      </a:hlink>
      <a:folHlink>
        <a:srgbClr val="3863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357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2_Office Theme</vt:lpstr>
      <vt:lpstr>3_Office Theme</vt:lpstr>
      <vt:lpstr>4_Office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 TO GET A BETTER GRADE  online study tools for:     Discovering the Universe By Neil F. Comins and  William J. Kaufmann</dc:title>
  <dc:creator>test</dc:creator>
  <cp:lastModifiedBy>sck5</cp:lastModifiedBy>
  <cp:revision>150</cp:revision>
  <dcterms:created xsi:type="dcterms:W3CDTF">2012-04-23T21:57:26Z</dcterms:created>
  <dcterms:modified xsi:type="dcterms:W3CDTF">2013-04-03T16:35:47Z</dcterms:modified>
</cp:coreProperties>
</file>